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305</TotalTime>
  <Words>241</Words>
  <Application>Microsoft Office PowerPoint</Application>
  <PresentationFormat>On-screen Show (4:3)</PresentationFormat>
  <Paragraphs>70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Oriel</vt:lpstr>
      <vt:lpstr>AKUNTANSI BIAYA</vt:lpstr>
      <vt:lpstr>BAB 1 Akuntansi Biaya dan Akuntansi Manajemen</vt:lpstr>
      <vt:lpstr>PowerPoint Presentation</vt:lpstr>
      <vt:lpstr>PowerPoint Presentation</vt:lpstr>
      <vt:lpstr>PowerPoint Presentation</vt:lpstr>
      <vt:lpstr>Biaya secara umum</vt:lpstr>
      <vt:lpstr>Penelusuran biaya </vt:lpstr>
      <vt:lpstr>Pola Perilaku Biaya</vt:lpstr>
      <vt:lpstr>Akuntansi Biaya Modern</vt:lpstr>
      <vt:lpstr>Value Chain dari Fungsi Bisnis</vt:lpstr>
      <vt:lpstr>Pendekatan Biaya-Manfaat</vt:lpstr>
      <vt:lpstr>Struktur Organisasi dan Akuntan Manajemen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AKUNTANSI BIAYA</dc:title>
  <dc:creator>asus</dc:creator>
  <cp:lastModifiedBy>ASUS</cp:lastModifiedBy>
  <cp:revision>20</cp:revision>
  <dcterms:created xsi:type="dcterms:W3CDTF">2015-09-19T23:50:49Z</dcterms:created>
  <dcterms:modified xsi:type="dcterms:W3CDTF">2016-09-19T09:22:48Z</dcterms:modified>
</cp:coreProperties>
</file>